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91F6-A914-E9F6-3B30-05B65DC4A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16EC0-CD1B-EC1A-C577-DEA1A4EEC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D850-58FC-FE82-4B30-797B0B274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7113-DDBA-5B20-A9BF-D51AF5191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8BFE4-0402-2489-4ADC-E3539FD1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3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01C1-83DA-62E9-04BF-5B220933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BF0C9-1D2C-8C80-9400-DC2EBE4D8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702BD-FE5C-CF49-EB7E-3AF921BF9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6D58E-AB11-23E8-9325-8E2B68BD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438-122C-1A18-2383-D2AD07FB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83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D3CF37-412C-1564-FCC6-AE9676BE8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25E4A-C971-089B-2B98-3B4562247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0AC9D-C770-B074-0A98-7D9A29C8A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D66E9-C643-5061-57AF-C925349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189C2-0967-D947-412E-B0107F5AD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2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4632-292B-CD65-914C-65E8CBE1B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BFC36-EABC-DA05-967A-4E1E44FEA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F906-5C97-12B5-587E-900675254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DC258-3A86-6476-5E3C-241959E0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2354E-8884-0DD4-31EE-8BE04DF6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14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388D-138A-7977-66AB-CEB07CC2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0E925-5BD5-0862-FEF3-08D341B83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8F45-29F0-258B-C30A-3FBDBD8E0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0E886-D7C0-2142-BA49-537075EF7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F3B26-26B7-8C1E-6919-087EEF7C0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41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62D29-6132-9D90-D439-633863E8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6AF31-243D-2AA2-21B6-5755E60D45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B7BA3-D5F1-DBBA-7308-AC058B86A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1B0B4-DEC6-9F6D-D4A6-37DCF276E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563D2-5ABC-E2D2-6E7F-11212714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2AD03-D4E4-C0A5-9118-8AC8E0E56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6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8AC6-AE6C-9356-216B-FDF2A8CA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8B61-AE97-7194-069D-A5DEAE63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239B1-59D6-2222-83AC-1CA9D881E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78960-2954-7568-2F0E-3792D2807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D34693-738C-049E-07F6-5916E5A06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A683DB-C320-D050-1A60-63F7CABF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B756D-666E-F704-2EF3-66F5861D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3F7BFC-3418-0B3A-7364-428CDD2D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32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C88D5-2A0B-6809-3708-AEFCAD47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A58B7-EF50-1998-130A-ECD76591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18ADD-F3B9-F5BF-F100-7038690F3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3D254-0263-5137-4A14-95DF2C78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51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174E0-3E65-A73E-47DD-73D2AE68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8BAE7-2356-27F2-6633-EA4DECD39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A9052-EF92-5B27-1DAE-98C05C69F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8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F4BF4-9051-D078-03AF-8C74EF5A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C3941-0622-0CD1-D709-4980C1ED5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DF7A03-7953-72A2-EA14-97B1E32A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AC020-2571-0F00-FCAA-7745042C4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3E2A8-220F-1F14-95F9-B2A12AC69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EED8B-C5FA-C484-1BE2-BD469B0FF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5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0AB54-2C8B-0E0F-E358-D492CCC1C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D26C62-6484-FD2C-6EF5-58B9E0067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10388-A67D-241F-A3C6-5B3B96C97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895D-3F87-FAC7-0A33-3B4B96957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9532-87CF-3B8F-0496-F8F4D146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5DC7F-9AC3-ED0B-B179-FF62033C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7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C36B2-B8DA-6CCF-32C8-469E7FF1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55086-9A2A-6239-4E92-103D60D04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1492D-FCF0-8437-C415-E79CF1461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8C2E7-868A-4E92-9C28-B7D55DD28325}" type="datetimeFigureOut">
              <a:rPr lang="en-US" smtClean="0"/>
              <a:t>11/24/2022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8167-928B-6E5E-4216-56EDE2437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74422-0F0C-153F-4B27-C2E2734B2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9667-4198-2FC9-6230-565C46231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 </a:t>
            </a:r>
            <a:r>
              <a:rPr lang="en-US" dirty="0" err="1"/>
              <a:t>tuần</a:t>
            </a:r>
            <a:r>
              <a:rPr lang="en-US" dirty="0"/>
              <a:t> 46,47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EDBEA-421C-ED07-4541-D4A0CB5E8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04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21114_151433">
            <a:hlinkClick r:id="" action="ppaction://media"/>
            <a:extLst>
              <a:ext uri="{FF2B5EF4-FFF2-40B4-BE49-F238E27FC236}">
                <a16:creationId xmlns:a16="http://schemas.microsoft.com/office/drawing/2014/main" id="{DD59836D-F5F0-0793-01A2-E851A7F2EEA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6029" y="791400"/>
            <a:ext cx="9905298" cy="5701475"/>
          </a:xfr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306FB32F-05CB-310A-BAD9-79D029B0F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err="1"/>
              <a:t>Vẽ</a:t>
            </a:r>
            <a:r>
              <a:rPr lang="en-US" dirty="0"/>
              <a:t> </a:t>
            </a:r>
            <a:r>
              <a:rPr lang="en-US" dirty="0" err="1"/>
              <a:t>đường</a:t>
            </a:r>
            <a:r>
              <a:rPr lang="en-US" dirty="0"/>
              <a:t> </a:t>
            </a:r>
            <a:r>
              <a:rPr lang="en-US" dirty="0" err="1"/>
              <a:t>đi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End Effector</a:t>
            </a:r>
          </a:p>
        </p:txBody>
      </p:sp>
    </p:spTree>
    <p:extLst>
      <p:ext uri="{BB962C8B-B14F-4D97-AF65-F5344CB8AC3E}">
        <p14:creationId xmlns:p14="http://schemas.microsoft.com/office/powerpoint/2010/main" val="273161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EA36614-3222-9F1D-EFE0-88BAB16E9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290" y="813816"/>
            <a:ext cx="9588168" cy="560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22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4BF4FC-D4F8-69EE-AE2C-3E3F064AA5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62367"/>
            <a:ext cx="12192000" cy="4933265"/>
          </a:xfrm>
          <a:prstGeom prst="rect">
            <a:avLst/>
          </a:prstGeom>
        </p:spPr>
      </p:pic>
      <p:pic>
        <p:nvPicPr>
          <p:cNvPr id="7" name="20221124_172153">
            <a:hlinkClick r:id="" action="ppaction://media"/>
            <a:extLst>
              <a:ext uri="{FF2B5EF4-FFF2-40B4-BE49-F238E27FC236}">
                <a16:creationId xmlns:a16="http://schemas.microsoft.com/office/drawing/2014/main" id="{F02FC9ED-7765-78CD-47B9-6013FE83F5E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45013" y="512064"/>
            <a:ext cx="9531103" cy="5299139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F9B3F7-4397-E199-7FA9-F670BB822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00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9DA711-F1C2-E2EF-7BFB-FC1097BC56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882041"/>
            <a:ext cx="12192000" cy="5093918"/>
          </a:xfrm>
          <a:prstGeom prst="rect">
            <a:avLst/>
          </a:prstGeom>
        </p:spPr>
      </p:pic>
      <p:pic>
        <p:nvPicPr>
          <p:cNvPr id="7" name="20221124_172441">
            <a:hlinkClick r:id="" action="ppaction://media"/>
            <a:extLst>
              <a:ext uri="{FF2B5EF4-FFF2-40B4-BE49-F238E27FC236}">
                <a16:creationId xmlns:a16="http://schemas.microsoft.com/office/drawing/2014/main" id="{AB27A606-5DED-477A-6D75-E0E6903E4C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22689" y="510381"/>
            <a:ext cx="9982200" cy="5837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20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15EB2-E3FE-1C77-8692-3CB6A54C8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góc</a:t>
            </a:r>
            <a:r>
              <a:rPr lang="en-US" dirty="0"/>
              <a:t> Theta</a:t>
            </a:r>
          </a:p>
        </p:txBody>
      </p:sp>
      <p:pic>
        <p:nvPicPr>
          <p:cNvPr id="4" name="20221124_174907">
            <a:hlinkClick r:id="" action="ppaction://media"/>
            <a:extLst>
              <a:ext uri="{FF2B5EF4-FFF2-40B4-BE49-F238E27FC236}">
                <a16:creationId xmlns:a16="http://schemas.microsoft.com/office/drawing/2014/main" id="{78C45E7D-A891-C12C-AD3D-EF3D7D6B51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38643" y="245691"/>
            <a:ext cx="12246735" cy="624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473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AB049-B709-C311-A4E2-EB19D53C0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Nhiệm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2 </a:t>
            </a:r>
            <a:r>
              <a:rPr lang="en-US" dirty="0" err="1"/>
              <a:t>tuần</a:t>
            </a:r>
            <a:r>
              <a:rPr lang="en-US" dirty="0"/>
              <a:t> </a:t>
            </a:r>
            <a:r>
              <a:rPr lang="en-US" dirty="0" err="1"/>
              <a:t>tới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7D4B6-3F63-CC55-A84A-D7111BB1E0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và </a:t>
            </a:r>
            <a:r>
              <a:rPr lang="en-US" dirty="0" err="1"/>
              <a:t>giải</a:t>
            </a:r>
            <a:r>
              <a:rPr lang="en-US" dirty="0"/>
              <a:t> forward và inverse kinematics </a:t>
            </a:r>
            <a:r>
              <a:rPr lang="en-US" dirty="0" err="1"/>
              <a:t>cho</a:t>
            </a:r>
            <a:r>
              <a:rPr lang="en-US" dirty="0"/>
              <a:t> robot Delta.</a:t>
            </a:r>
          </a:p>
          <a:p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thế</a:t>
            </a:r>
            <a:r>
              <a:rPr lang="en-US" dirty="0"/>
              <a:t> file 3d </a:t>
            </a:r>
            <a:r>
              <a:rPr lang="en-US" dirty="0" err="1"/>
              <a:t>Scara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robot Delta và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42415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54</Words>
  <Application>Microsoft Office PowerPoint</Application>
  <PresentationFormat>Widescreen</PresentationFormat>
  <Paragraphs>6</Paragraphs>
  <Slides>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Báo cáo đồ án 2 tuần 46,47</vt:lpstr>
      <vt:lpstr>Vẽ đường đi của End Effector</vt:lpstr>
      <vt:lpstr>PowerPoint Presentation</vt:lpstr>
      <vt:lpstr>PowerPoint Presentation</vt:lpstr>
      <vt:lpstr>PowerPoint Presentation</vt:lpstr>
      <vt:lpstr>Plot đồ thị của các góc Theta</vt:lpstr>
      <vt:lpstr>Nhiệm vụ 2 tuần tới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2 tuần 42,43</dc:title>
  <dc:creator>Nguyên Khang Dương</dc:creator>
  <cp:lastModifiedBy>Nguyên Khang Dương</cp:lastModifiedBy>
  <cp:revision>10</cp:revision>
  <dcterms:created xsi:type="dcterms:W3CDTF">2022-10-27T11:12:18Z</dcterms:created>
  <dcterms:modified xsi:type="dcterms:W3CDTF">2022-11-24T12:17:40Z</dcterms:modified>
</cp:coreProperties>
</file>

<file path=docProps/thumbnail.jpeg>
</file>